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"/>
  </p:handoutMasterIdLst>
  <p:sldIdLst>
    <p:sldId id="261" r:id="rId2"/>
  </p:sldIdLst>
  <p:sldSz cx="12192000" cy="6858000"/>
  <p:notesSz cx="9940925" cy="6808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630892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FBD36-9679-488E-B4BB-AB2A709AFBEC}" type="datetimeFigureOut">
              <a:rPr lang="sk-SK" smtClean="0"/>
              <a:t>25. 2. 2021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2" y="6467168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630892" y="6467168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E7CCC-8A46-4896-953C-392B756D95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9939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sf.gov.sk/" TargetMode="External"/><Relationship Id="rId3" Type="http://schemas.openxmlformats.org/officeDocument/2006/relationships/image" Target="../media/image5.jpeg"/><Relationship Id="rId7" Type="http://schemas.openxmlformats.org/officeDocument/2006/relationships/hyperlink" Target="http://www.dualnysystem.sk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minedu.sk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49" y="1128601"/>
            <a:ext cx="10364451" cy="498865"/>
          </a:xfrm>
        </p:spPr>
        <p:txBody>
          <a:bodyPr>
            <a:normAutofit/>
          </a:bodyPr>
          <a:lstStyle/>
          <a:p>
            <a:r>
              <a:rPr lang="sk-SK" sz="1200" cap="none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k-SK" sz="1200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1200" cap="none" dirty="0">
                <a:latin typeface="Calibri" panose="020F0502020204030204" pitchFamily="34" charset="0"/>
                <a:cs typeface="Calibri" panose="020F0502020204030204" pitchFamily="34" charset="0"/>
              </a:rPr>
              <a:t>Národný projekt Duálne vzdelávanie a zvýšenie atraktivity a kvality OVP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idx="1"/>
          </p:nvPr>
        </p:nvSpPr>
        <p:spPr>
          <a:xfrm>
            <a:off x="943628" y="1627466"/>
            <a:ext cx="10165910" cy="673319"/>
          </a:xfrm>
        </p:spPr>
        <p:txBody>
          <a:bodyPr/>
          <a:lstStyle/>
          <a:p>
            <a:pPr algn="ctr"/>
            <a:r>
              <a:rPr lang="sk-SK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r="5400000" sy="-100000" algn="bl" rotWithShape="0"/>
                </a:effectLst>
              </a:rPr>
              <a:t>VOUCHER</a:t>
            </a:r>
          </a:p>
          <a:p>
            <a:pPr algn="ctr"/>
            <a:r>
              <a:rPr lang="sk-SK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r="5400000" sy="-100000" algn="bl" rotWithShape="0"/>
                </a:effectLst>
              </a:rPr>
              <a:t>Na podporu duálneho vzdelávania</a:t>
            </a:r>
          </a:p>
        </p:txBody>
      </p:sp>
      <p:sp>
        <p:nvSpPr>
          <p:cNvPr id="17" name="Zástupný symbol obsahu 16"/>
          <p:cNvSpPr>
            <a:spLocks noGrp="1"/>
          </p:cNvSpPr>
          <p:nvPr>
            <p:ph sz="quarter" idx="13"/>
          </p:nvPr>
        </p:nvSpPr>
        <p:spPr>
          <a:xfrm>
            <a:off x="587199" y="3051012"/>
            <a:ext cx="11313062" cy="274018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Meno a priezvisko žiaka:</a:t>
            </a:r>
          </a:p>
          <a:p>
            <a:pPr marL="0" indent="0">
              <a:buNone/>
            </a:pP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Rodné číslo:</a:t>
            </a:r>
          </a:p>
          <a:p>
            <a:pPr marL="0" indent="0">
              <a:buNone/>
            </a:pP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Adresa bydliska: </a:t>
            </a:r>
          </a:p>
          <a:p>
            <a:pPr marL="0" indent="0">
              <a:buNone/>
            </a:pP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Podpis žiaka: </a:t>
            </a:r>
          </a:p>
          <a:p>
            <a:pPr marL="0" indent="0">
              <a:buNone/>
            </a:pPr>
            <a:endParaRPr lang="sk-SK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Meno a priezvisko zákonného zástupcu: </a:t>
            </a:r>
          </a:p>
          <a:p>
            <a:pPr marL="0" indent="0">
              <a:buNone/>
            </a:pP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Podpis zákonného zástupcu žiaka: </a:t>
            </a:r>
          </a:p>
          <a:p>
            <a:pPr marL="0" indent="0">
              <a:buNone/>
            </a:pPr>
            <a:endParaRPr lang="sk-SK" sz="9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sk-SK" sz="18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Voucher</a:t>
            </a:r>
            <a:r>
              <a:rPr lang="sk-SK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sa využije na </a:t>
            </a:r>
            <a:r>
              <a:rPr lang="sk-SK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kompenzáciu nákladov </a:t>
            </a:r>
            <a:r>
              <a:rPr lang="sk-SK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zamestnávateľa, </a:t>
            </a:r>
            <a:r>
              <a:rPr lang="sk-SK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v dôsledku mimoriadnej situácie kvôli </a:t>
            </a:r>
            <a:r>
              <a:rPr lang="sk-SK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COVID-19, </a:t>
            </a:r>
            <a:r>
              <a:rPr lang="sk-SK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súvisiacich </a:t>
            </a:r>
            <a:r>
              <a:rPr lang="sk-SK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 praktickým  vyučovaním </a:t>
            </a:r>
            <a:r>
              <a:rPr lang="sk-SK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pre </a:t>
            </a:r>
            <a:r>
              <a:rPr lang="sk-SK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žiaka, ktorý vstúpil do SDV v školskom roku 2020/2021. </a:t>
            </a:r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4"/>
          </p:nvPr>
        </p:nvSpPr>
        <p:spPr>
          <a:xfrm>
            <a:off x="3444583" y="2321146"/>
            <a:ext cx="5323610" cy="565024"/>
          </a:xfrm>
        </p:spPr>
        <p:txBody>
          <a:bodyPr/>
          <a:lstStyle/>
          <a:p>
            <a:pPr marL="0" indent="0" algn="ctr">
              <a:buNone/>
            </a:pPr>
            <a:r>
              <a:rPr lang="sk-SK" b="1" cap="none" dirty="0">
                <a:latin typeface="Calibri" panose="020F0502020204030204" pitchFamily="34" charset="0"/>
                <a:cs typeface="Calibri" panose="020F0502020204030204" pitchFamily="34" charset="0"/>
              </a:rPr>
              <a:t>v hodnote 1.000 EUR</a:t>
            </a: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4" name="Picture 13" descr="/Users/mato/Desktop/hp-siov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970" y="251013"/>
            <a:ext cx="730112" cy="800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9" descr="/Users/mato/Desktop/hp-min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0028" y="483664"/>
            <a:ext cx="1222317" cy="39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ok 5" descr="\\Siovds1812\propagacia\Logá\logo SDV_new\Dual_LogoRGB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0056" y="359913"/>
            <a:ext cx="740838" cy="6914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o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28" y="408048"/>
            <a:ext cx="4306833" cy="374905"/>
          </a:xfrm>
          <a:prstGeom prst="rect">
            <a:avLst/>
          </a:prstGeom>
        </p:spPr>
      </p:pic>
      <p:sp>
        <p:nvSpPr>
          <p:cNvPr id="12" name="Obdĺžnik 11"/>
          <p:cNvSpPr/>
          <p:nvPr/>
        </p:nvSpPr>
        <p:spPr>
          <a:xfrm>
            <a:off x="943628" y="5811560"/>
            <a:ext cx="1201839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>
                <a:ln w="0"/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Tento projekt sa realizuje vďaka podpore z Európskeho sociálneho fondu a európskeho fondu regionálneho rozvoja v rámci operačného programu ľudské zdroje.</a:t>
            </a:r>
          </a:p>
          <a:p>
            <a:pPr algn="just"/>
            <a:r>
              <a:rPr lang="sk-SK" dirty="0">
                <a:ln w="0"/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www.minedu.sk</a:t>
            </a:r>
            <a:r>
              <a:rPr lang="sk-SK" dirty="0">
                <a:ln w="0"/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</a:t>
            </a:r>
            <a:r>
              <a:rPr lang="sk-SK" dirty="0">
                <a:ln w="0"/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www.dualnysystem.sk</a:t>
            </a:r>
            <a:r>
              <a:rPr lang="sk-SK" dirty="0">
                <a:ln w="0"/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</a:t>
            </a:r>
            <a:r>
              <a:rPr lang="sk-SK" dirty="0">
                <a:ln w="0"/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www.esf.gov.sk</a:t>
            </a:r>
            <a:r>
              <a:rPr lang="sk-SK" dirty="0">
                <a:ln w="0"/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sk-SK" dirty="0">
                <a:ln w="0"/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sk-SK" sz="3200" dirty="0">
                <a:ln w="0"/>
                <a:solidFill>
                  <a:prstClr val="black"/>
                </a:solidFill>
              </a:rPr>
              <a:t>          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26602883"/>
      </p:ext>
    </p:extLst>
  </p:cSld>
  <p:clrMapOvr>
    <a:masterClrMapping/>
  </p:clrMapOvr>
</p:sld>
</file>

<file path=ppt/theme/theme1.xml><?xml version="1.0" encoding="utf-8"?>
<a:theme xmlns:a="http://schemas.openxmlformats.org/drawingml/2006/main" name="Kv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b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TM04033925[[fn=Kvapka]]</Template>
  <TotalTime>566</TotalTime>
  <Words>101</Words>
  <Application>Microsoft Office PowerPoint</Application>
  <PresentationFormat>Širokouhlá</PresentationFormat>
  <Paragraphs>15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Tw Cen MT</vt:lpstr>
      <vt:lpstr>Kvapka</vt:lpstr>
      <vt:lpstr> Národný projekt Duálne vzdelávanie a zvýšenie atraktivity a kvality OVP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Mgr. Michaela Pallová</dc:creator>
  <cp:lastModifiedBy>Branislav Hadár</cp:lastModifiedBy>
  <cp:revision>26</cp:revision>
  <cp:lastPrinted>2020-08-25T14:52:48Z</cp:lastPrinted>
  <dcterms:created xsi:type="dcterms:W3CDTF">2020-08-25T13:12:00Z</dcterms:created>
  <dcterms:modified xsi:type="dcterms:W3CDTF">2021-02-25T13:33:16Z</dcterms:modified>
</cp:coreProperties>
</file>